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132F-3B6B-471A-8A4A-18B079D0B370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4DF73-9C3D-4BDD-A93E-7B94EBAE5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31.12.2019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714744" y="142852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İL KÜLTÜR  VE TURİZM</a:t>
            </a:r>
          </a:p>
          <a:p>
            <a:pPr algn="ctr"/>
            <a:r>
              <a:rPr lang="tr-TR" sz="800" dirty="0" smtClean="0"/>
              <a:t>MÜDÜR. </a:t>
            </a:r>
            <a:endParaRPr lang="tr-TR" sz="800" dirty="0" smtClean="0"/>
          </a:p>
          <a:p>
            <a:pPr algn="ctr"/>
            <a:r>
              <a:rPr lang="tr-TR" sz="800" dirty="0" smtClean="0"/>
              <a:t>Burhan TORUN</a:t>
            </a:r>
            <a:endParaRPr lang="tr-TR" sz="800" dirty="0" smtClean="0"/>
          </a:p>
        </p:txBody>
      </p:sp>
      <p:sp>
        <p:nvSpPr>
          <p:cNvPr id="24" name="23 Dikdörtgen"/>
          <p:cNvSpPr/>
          <p:nvPr/>
        </p:nvSpPr>
        <p:spPr>
          <a:xfrm>
            <a:off x="3643306" y="785794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İL MÜDÜR</a:t>
            </a:r>
          </a:p>
          <a:p>
            <a:pPr algn="ctr"/>
            <a:r>
              <a:rPr lang="tr-TR" sz="800" dirty="0" smtClean="0"/>
              <a:t>YARDIMCISI</a:t>
            </a:r>
          </a:p>
          <a:p>
            <a:pPr algn="ctr"/>
            <a:r>
              <a:rPr lang="tr-TR" sz="800" dirty="0" smtClean="0"/>
              <a:t>Mehmet TOR</a:t>
            </a:r>
            <a:endParaRPr lang="tr-TR" sz="800" dirty="0"/>
          </a:p>
        </p:txBody>
      </p:sp>
      <p:sp>
        <p:nvSpPr>
          <p:cNvPr id="27" name="26 Dikdörtgen"/>
          <p:cNvSpPr/>
          <p:nvPr/>
        </p:nvSpPr>
        <p:spPr>
          <a:xfrm>
            <a:off x="3071802" y="1357298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ŞUBE MÜDÜRÜ</a:t>
            </a:r>
          </a:p>
          <a:p>
            <a:pPr algn="ctr"/>
            <a:r>
              <a:rPr lang="tr-TR" sz="800" dirty="0" smtClean="0"/>
              <a:t>Mehmet KORKMAZ</a:t>
            </a:r>
            <a:endParaRPr lang="tr-TR" sz="800" dirty="0"/>
          </a:p>
        </p:txBody>
      </p:sp>
      <p:sp>
        <p:nvSpPr>
          <p:cNvPr id="7" name="6 Dikdörtgen"/>
          <p:cNvSpPr/>
          <p:nvPr/>
        </p:nvSpPr>
        <p:spPr>
          <a:xfrm>
            <a:off x="5214942" y="1071546"/>
            <a:ext cx="25717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7092280" y="2143116"/>
            <a:ext cx="1296144" cy="42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ŞEF</a:t>
            </a:r>
          </a:p>
          <a:p>
            <a:pPr algn="ctr"/>
            <a:r>
              <a:rPr lang="tr-TR" sz="800" dirty="0" smtClean="0"/>
              <a:t>Alpaslan OCAK</a:t>
            </a:r>
            <a:endParaRPr lang="tr-TR" sz="800" dirty="0"/>
          </a:p>
        </p:txBody>
      </p:sp>
      <p:sp>
        <p:nvSpPr>
          <p:cNvPr id="16" name="15 Dikdörtgen"/>
          <p:cNvSpPr/>
          <p:nvPr/>
        </p:nvSpPr>
        <p:spPr>
          <a:xfrm>
            <a:off x="4572000" y="1357298"/>
            <a:ext cx="1143008" cy="487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Folklor Araştırmacı</a:t>
            </a:r>
            <a:endParaRPr lang="tr-TR" sz="800" dirty="0" smtClean="0"/>
          </a:p>
          <a:p>
            <a:pPr algn="ctr"/>
            <a:r>
              <a:rPr lang="tr-TR" sz="800" dirty="0" smtClean="0"/>
              <a:t>Gül İNCE</a:t>
            </a:r>
          </a:p>
          <a:p>
            <a:pPr algn="ctr"/>
            <a:r>
              <a:rPr lang="tr-TR" sz="800" dirty="0" smtClean="0"/>
              <a:t>Ali GÜNEŞ</a:t>
            </a:r>
          </a:p>
          <a:p>
            <a:pPr algn="ctr"/>
            <a:r>
              <a:rPr lang="tr-TR" sz="800" dirty="0" smtClean="0"/>
              <a:t>Mehmet ÖZDEMİR</a:t>
            </a:r>
            <a:endParaRPr lang="tr-TR" sz="800" dirty="0"/>
          </a:p>
        </p:txBody>
      </p:sp>
      <p:sp>
        <p:nvSpPr>
          <p:cNvPr id="20" name="19 Dikdörtgen"/>
          <p:cNvSpPr/>
          <p:nvPr/>
        </p:nvSpPr>
        <p:spPr>
          <a:xfrm>
            <a:off x="4429124" y="571480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Dikdörtgen"/>
          <p:cNvSpPr/>
          <p:nvPr/>
        </p:nvSpPr>
        <p:spPr>
          <a:xfrm>
            <a:off x="1714480" y="1071546"/>
            <a:ext cx="192882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Dikdörtgen"/>
          <p:cNvSpPr/>
          <p:nvPr/>
        </p:nvSpPr>
        <p:spPr>
          <a:xfrm>
            <a:off x="5143504" y="1142984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Dikdörtgen"/>
          <p:cNvSpPr/>
          <p:nvPr/>
        </p:nvSpPr>
        <p:spPr>
          <a:xfrm>
            <a:off x="7715272" y="1142984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28 Dikdörtgen"/>
          <p:cNvSpPr/>
          <p:nvPr/>
        </p:nvSpPr>
        <p:spPr>
          <a:xfrm>
            <a:off x="4286248" y="2000240"/>
            <a:ext cx="45719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Dikdörtgen"/>
          <p:cNvSpPr/>
          <p:nvPr/>
        </p:nvSpPr>
        <p:spPr>
          <a:xfrm>
            <a:off x="3643306" y="1142984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7215206" y="1357298"/>
            <a:ext cx="105727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ŞUBE </a:t>
            </a:r>
            <a:r>
              <a:rPr lang="tr-TR" sz="800" dirty="0" smtClean="0"/>
              <a:t>MÜDÜRÜ</a:t>
            </a:r>
          </a:p>
          <a:p>
            <a:pPr algn="ctr"/>
            <a:r>
              <a:rPr lang="tr-TR" sz="800" dirty="0" smtClean="0"/>
              <a:t>Garip YIL</a:t>
            </a:r>
            <a:endParaRPr lang="tr-TR" sz="800" dirty="0" smtClean="0"/>
          </a:p>
          <a:p>
            <a:pPr algn="ctr"/>
            <a:endParaRPr lang="tr-TR" sz="800" dirty="0"/>
          </a:p>
        </p:txBody>
      </p:sp>
      <p:sp>
        <p:nvSpPr>
          <p:cNvPr id="33" name="32 Dikdörtgen"/>
          <p:cNvSpPr/>
          <p:nvPr/>
        </p:nvSpPr>
        <p:spPr>
          <a:xfrm flipV="1">
            <a:off x="785786" y="2000239"/>
            <a:ext cx="75724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Dikdörtgen"/>
          <p:cNvSpPr/>
          <p:nvPr/>
        </p:nvSpPr>
        <p:spPr>
          <a:xfrm>
            <a:off x="3571868" y="1785926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Dikdörtgen"/>
          <p:cNvSpPr/>
          <p:nvPr/>
        </p:nvSpPr>
        <p:spPr>
          <a:xfrm flipH="1">
            <a:off x="7740352" y="1700808"/>
            <a:ext cx="45719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7 Dikdörtgen"/>
          <p:cNvSpPr/>
          <p:nvPr/>
        </p:nvSpPr>
        <p:spPr>
          <a:xfrm>
            <a:off x="7092280" y="2924944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 smtClean="0"/>
          </a:p>
          <a:p>
            <a:pPr algn="ctr"/>
            <a:r>
              <a:rPr lang="tr-TR" sz="800" dirty="0" smtClean="0"/>
              <a:t>BİLG.İŞL.</a:t>
            </a:r>
          </a:p>
          <a:p>
            <a:pPr algn="ctr"/>
            <a:r>
              <a:rPr lang="tr-TR" sz="800" dirty="0" smtClean="0"/>
              <a:t>F.RÜŞTÜ OKTAN</a:t>
            </a:r>
            <a:endParaRPr lang="tr-TR" sz="800" dirty="0"/>
          </a:p>
        </p:txBody>
      </p:sp>
      <p:sp>
        <p:nvSpPr>
          <p:cNvPr id="39" name="38 Dikdörtgen"/>
          <p:cNvSpPr/>
          <p:nvPr/>
        </p:nvSpPr>
        <p:spPr>
          <a:xfrm>
            <a:off x="7092280" y="2564904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BİLG.İŞL</a:t>
            </a:r>
          </a:p>
          <a:p>
            <a:pPr algn="ctr"/>
            <a:r>
              <a:rPr lang="tr-TR" sz="800" dirty="0" smtClean="0"/>
              <a:t>ARİF ÖZCAN</a:t>
            </a:r>
            <a:endParaRPr lang="tr-TR" sz="800" dirty="0"/>
          </a:p>
        </p:txBody>
      </p:sp>
      <p:sp>
        <p:nvSpPr>
          <p:cNvPr id="40" name="39 Dikdörtgen"/>
          <p:cNvSpPr/>
          <p:nvPr/>
        </p:nvSpPr>
        <p:spPr>
          <a:xfrm>
            <a:off x="3707904" y="2852936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MEMUR</a:t>
            </a:r>
          </a:p>
          <a:p>
            <a:pPr algn="ctr"/>
            <a:r>
              <a:rPr lang="tr-TR" sz="800" dirty="0" smtClean="0"/>
              <a:t>ESRA </a:t>
            </a:r>
            <a:r>
              <a:rPr lang="tr-TR" sz="800" dirty="0" smtClean="0"/>
              <a:t>ÖZER</a:t>
            </a:r>
            <a:endParaRPr lang="tr-TR" sz="800" dirty="0"/>
          </a:p>
        </p:txBody>
      </p:sp>
      <p:sp>
        <p:nvSpPr>
          <p:cNvPr id="42" name="41 Dikdörtgen"/>
          <p:cNvSpPr/>
          <p:nvPr/>
        </p:nvSpPr>
        <p:spPr>
          <a:xfrm>
            <a:off x="1214414" y="1285860"/>
            <a:ext cx="1053330" cy="486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Şube Müdürü</a:t>
            </a:r>
            <a:endParaRPr lang="tr-TR" sz="800" dirty="0" smtClean="0"/>
          </a:p>
          <a:p>
            <a:pPr algn="ctr"/>
            <a:r>
              <a:rPr lang="tr-TR" sz="800" dirty="0" smtClean="0"/>
              <a:t>Ş.ALİ TOPAL</a:t>
            </a:r>
            <a:endParaRPr lang="tr-TR" sz="800" dirty="0"/>
          </a:p>
        </p:txBody>
      </p:sp>
      <p:sp>
        <p:nvSpPr>
          <p:cNvPr id="43" name="42 Dikdörtgen"/>
          <p:cNvSpPr/>
          <p:nvPr/>
        </p:nvSpPr>
        <p:spPr>
          <a:xfrm>
            <a:off x="1643042" y="1071546"/>
            <a:ext cx="7143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43 Dikdörtgen"/>
          <p:cNvSpPr/>
          <p:nvPr/>
        </p:nvSpPr>
        <p:spPr>
          <a:xfrm>
            <a:off x="3714744" y="3284984"/>
            <a:ext cx="1143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İŞÇİ</a:t>
            </a:r>
          </a:p>
          <a:p>
            <a:pPr algn="ctr"/>
            <a:r>
              <a:rPr lang="tr-TR" sz="800" dirty="0" smtClean="0"/>
              <a:t>İBRAHİM KOÇ</a:t>
            </a:r>
            <a:endParaRPr lang="tr-TR" sz="800" dirty="0"/>
          </a:p>
        </p:txBody>
      </p:sp>
      <p:sp>
        <p:nvSpPr>
          <p:cNvPr id="45" name="44 Dikdörtgen"/>
          <p:cNvSpPr/>
          <p:nvPr/>
        </p:nvSpPr>
        <p:spPr>
          <a:xfrm>
            <a:off x="3714744" y="2214554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ŞEF</a:t>
            </a:r>
          </a:p>
          <a:p>
            <a:pPr algn="ctr"/>
            <a:r>
              <a:rPr lang="tr-TR" sz="800" dirty="0" smtClean="0"/>
              <a:t>MÜCAHİT COŞĞUN</a:t>
            </a:r>
            <a:endParaRPr lang="tr-TR" sz="800" dirty="0"/>
          </a:p>
        </p:txBody>
      </p:sp>
      <p:sp>
        <p:nvSpPr>
          <p:cNvPr id="46" name="45 Dikdörtgen"/>
          <p:cNvSpPr/>
          <p:nvPr/>
        </p:nvSpPr>
        <p:spPr>
          <a:xfrm>
            <a:off x="3714744" y="3573016"/>
            <a:ext cx="11430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İŞÇİ</a:t>
            </a:r>
          </a:p>
          <a:p>
            <a:pPr algn="ctr"/>
            <a:r>
              <a:rPr lang="tr-TR" sz="800" dirty="0" smtClean="0"/>
              <a:t>METİN GASER</a:t>
            </a:r>
            <a:endParaRPr lang="tr-TR" sz="800" dirty="0"/>
          </a:p>
        </p:txBody>
      </p:sp>
      <p:sp>
        <p:nvSpPr>
          <p:cNvPr id="47" name="46 Dikdörtgen"/>
          <p:cNvSpPr/>
          <p:nvPr/>
        </p:nvSpPr>
        <p:spPr>
          <a:xfrm>
            <a:off x="3714744" y="2571744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Memur</a:t>
            </a:r>
            <a:endParaRPr lang="tr-TR" sz="800" dirty="0" smtClean="0"/>
          </a:p>
          <a:p>
            <a:pPr algn="ctr"/>
            <a:r>
              <a:rPr lang="tr-TR" sz="800" dirty="0" smtClean="0"/>
              <a:t>Nihayet AYDIN</a:t>
            </a:r>
            <a:endParaRPr lang="tr-TR" sz="800" dirty="0"/>
          </a:p>
        </p:txBody>
      </p:sp>
      <p:sp>
        <p:nvSpPr>
          <p:cNvPr id="48" name="47 Dikdörtgen"/>
          <p:cNvSpPr/>
          <p:nvPr/>
        </p:nvSpPr>
        <p:spPr>
          <a:xfrm>
            <a:off x="3714744" y="3861048"/>
            <a:ext cx="1143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Hizmetli</a:t>
            </a:r>
            <a:endParaRPr lang="tr-TR" sz="800" dirty="0" smtClean="0"/>
          </a:p>
          <a:p>
            <a:pPr algn="ctr"/>
            <a:r>
              <a:rPr lang="tr-TR" sz="800" dirty="0" err="1" smtClean="0"/>
              <a:t>Nurben</a:t>
            </a:r>
            <a:r>
              <a:rPr lang="tr-TR" sz="800" dirty="0" smtClean="0"/>
              <a:t> KOÇ</a:t>
            </a:r>
            <a:endParaRPr lang="tr-TR" sz="800" dirty="0"/>
          </a:p>
        </p:txBody>
      </p:sp>
      <p:sp>
        <p:nvSpPr>
          <p:cNvPr id="49" name="48 Dikdörtgen"/>
          <p:cNvSpPr/>
          <p:nvPr/>
        </p:nvSpPr>
        <p:spPr>
          <a:xfrm>
            <a:off x="3714744" y="4221088"/>
            <a:ext cx="1143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/>
              <a:t>Şoför.</a:t>
            </a:r>
            <a:endParaRPr lang="tr-TR" sz="800" dirty="0" smtClean="0"/>
          </a:p>
          <a:p>
            <a:pPr algn="ctr"/>
            <a:r>
              <a:rPr lang="tr-TR" sz="800" dirty="0" smtClean="0"/>
              <a:t>Mustafa GÜRLEK</a:t>
            </a:r>
            <a:endParaRPr lang="tr-TR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65</Words>
  <Application>Microsoft Office PowerPoint</Application>
  <PresentationFormat>Ekran Gösterisi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Akış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Osmaniye</dc:creator>
  <cp:lastModifiedBy>Osmaniye</cp:lastModifiedBy>
  <cp:revision>40</cp:revision>
  <dcterms:created xsi:type="dcterms:W3CDTF">2015-08-12T06:45:35Z</dcterms:created>
  <dcterms:modified xsi:type="dcterms:W3CDTF">2019-12-31T09:55:44Z</dcterms:modified>
</cp:coreProperties>
</file>